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92" r:id="rId3"/>
    <p:sldId id="293" r:id="rId4"/>
    <p:sldId id="324" r:id="rId5"/>
    <p:sldId id="258" r:id="rId6"/>
    <p:sldId id="325" r:id="rId7"/>
    <p:sldId id="294" r:id="rId8"/>
    <p:sldId id="326" r:id="rId9"/>
    <p:sldId id="295" r:id="rId10"/>
    <p:sldId id="327" r:id="rId11"/>
    <p:sldId id="296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2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08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TitleSli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380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rgbClr val="B27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verlay-SectionHead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100" b="1" cap="none" baseline="0">
                <a:solidFill>
                  <a:srgbClr val="001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B27A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0">
                <a:srgbClr val="001D4D"/>
              </a:gs>
              <a:gs pos="83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6ABBBA3-A0AB-4E87-9927-F957013F38C4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F250B0-811F-4EF2-82B2-5D244F6848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8" descr="FIULogo_H_CMYK_fx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03938" y="5959475"/>
            <a:ext cx="2430462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1D4D"/>
          </a:solidFill>
          <a:latin typeface="Trebuchet MS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82575" indent="-282575" algn="l" rtl="0" eaLnBrk="1" fontAlgn="base" hangingPunct="1">
        <a:spcBef>
          <a:spcPts val="2000"/>
        </a:spcBef>
        <a:spcAft>
          <a:spcPct val="0"/>
        </a:spcAft>
        <a:buFont typeface="Wingdings 2" pitchFamily="-111" charset="2"/>
        <a:buChar char=""/>
        <a:defRPr sz="2200" kern="1200">
          <a:solidFill>
            <a:srgbClr val="001D4D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577850" indent="-2952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sz="2000"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2pPr>
      <a:lvl3pPr marL="86042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3pPr>
      <a:lvl4pPr marL="1143000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4pPr>
      <a:lvl5pPr marL="1425575" indent="-282575" algn="l" rtl="0" eaLnBrk="1" fontAlgn="base" hangingPunct="1">
        <a:spcBef>
          <a:spcPts val="600"/>
        </a:spcBef>
        <a:spcAft>
          <a:spcPct val="0"/>
        </a:spcAft>
        <a:buFont typeface="Wingdings 2" pitchFamily="-111" charset="2"/>
        <a:buChar char=""/>
        <a:defRPr kern="1200">
          <a:solidFill>
            <a:srgbClr val="001D4D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981951" cy="1470025"/>
          </a:xfrm>
        </p:spPr>
        <p:txBody>
          <a:bodyPr/>
          <a:lstStyle/>
          <a:p>
            <a:r>
              <a:rPr lang="en-US" dirty="0" smtClean="0"/>
              <a:t>Antivirus Decommission and Deployment using </a:t>
            </a:r>
            <a:r>
              <a:rPr lang="en-US" dirty="0" err="1" smtClean="0"/>
              <a:t>Kaseya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7981951" cy="282388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Developed By: </a:t>
            </a:r>
            <a:r>
              <a:rPr lang="en-US" dirty="0" smtClean="0"/>
              <a:t>Celia McFadden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Advisor : Dr. S. Masoud Sadjadi</a:t>
            </a:r>
            <a:br>
              <a:rPr lang="en-US" dirty="0"/>
            </a:br>
            <a:r>
              <a:rPr lang="en-US" dirty="0"/>
              <a:t>School of Computing and Information Sciences</a:t>
            </a:r>
            <a:br>
              <a:rPr lang="en-US" dirty="0"/>
            </a:br>
            <a:r>
              <a:rPr lang="en-US" dirty="0"/>
              <a:t>Florida International University</a:t>
            </a:r>
          </a:p>
          <a:p>
            <a:r>
              <a:rPr lang="en-US" dirty="0" smtClean="0"/>
              <a:t>Your cthom012@fiu.edu  </a:t>
            </a:r>
            <a:endParaRPr lang="en-US" dirty="0"/>
          </a:p>
          <a:p>
            <a:r>
              <a:rPr lang="en-US" dirty="0"/>
              <a:t>http://www.cs.fiu.edu/~sadjadi/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4.1</a:t>
            </a:r>
            <a:endParaRPr lang="en-US" dirty="0"/>
          </a:p>
        </p:txBody>
      </p:sp>
      <p:pic>
        <p:nvPicPr>
          <p:cNvPr id="4" name="Content Placeholder 3" descr="Fig 13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828800"/>
            <a:ext cx="7802880" cy="3834384"/>
          </a:xfrm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agent procedures are limited to the current install/uninstall files available.</a:t>
            </a:r>
          </a:p>
          <a:p>
            <a:r>
              <a:rPr lang="en-US" dirty="0" smtClean="0"/>
              <a:t>The procedures depend on the fact that these machines are already managed</a:t>
            </a:r>
            <a:r>
              <a:rPr lang="en-US" dirty="0"/>
              <a:t> </a:t>
            </a:r>
            <a:r>
              <a:rPr lang="en-US" dirty="0" smtClean="0"/>
              <a:t>and do not allow users to download any other anti-virus files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far have you gone with your solution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Stated specific problem and motivation</a:t>
            </a:r>
          </a:p>
          <a:p>
            <a:pPr lvl="1"/>
            <a:r>
              <a:rPr lang="en-US" dirty="0" smtClean="0"/>
              <a:t>Tested and confirmed “Uninstall” Agent procedure</a:t>
            </a:r>
          </a:p>
          <a:p>
            <a:r>
              <a:rPr lang="en-US" dirty="0" smtClean="0"/>
              <a:t>Currently in progress:</a:t>
            </a:r>
          </a:p>
          <a:p>
            <a:pPr lvl="1"/>
            <a:r>
              <a:rPr lang="en-US" dirty="0" smtClean="0"/>
              <a:t>Testing “Install” Application deploy agent procedure</a:t>
            </a:r>
            <a:endParaRPr lang="en-US" dirty="0" smtClean="0"/>
          </a:p>
          <a:p>
            <a:r>
              <a:rPr lang="en-US" dirty="0" smtClean="0"/>
              <a:t>What is still not done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Write-up and video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and Motivation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Solution</a:t>
            </a:r>
          </a:p>
          <a:p>
            <a:r>
              <a:rPr lang="en-US" dirty="0" smtClean="0"/>
              <a:t>Behind the Scene</a:t>
            </a:r>
            <a:endParaRPr lang="en-US" dirty="0"/>
          </a:p>
          <a:p>
            <a:r>
              <a:rPr lang="en-US" dirty="0" smtClean="0"/>
              <a:t>Customizing the Solution</a:t>
            </a:r>
          </a:p>
          <a:p>
            <a:r>
              <a:rPr lang="en-US" dirty="0" smtClean="0"/>
              <a:t>Disclaimer</a:t>
            </a:r>
          </a:p>
          <a:p>
            <a:r>
              <a:rPr lang="en-US" dirty="0" smtClean="0"/>
              <a:t>Progress Report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and Motivation: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University of Miami recently ended its software licensing contract with McAfee </a:t>
            </a:r>
            <a:r>
              <a:rPr lang="en-US" dirty="0" err="1" smtClean="0"/>
              <a:t>AntiVirus</a:t>
            </a:r>
            <a:r>
              <a:rPr lang="en-US" dirty="0" smtClean="0"/>
              <a:t>. It is necessary to remove all instances of previously installed McAfee programs as to not violate the software licenses.</a:t>
            </a:r>
          </a:p>
          <a:p>
            <a:r>
              <a:rPr lang="en-US" dirty="0" smtClean="0"/>
              <a:t>The University’s new antivirus contract is with Symantec </a:t>
            </a:r>
            <a:r>
              <a:rPr lang="en-US" dirty="0" err="1" smtClean="0"/>
              <a:t>EndPoint</a:t>
            </a:r>
            <a:r>
              <a:rPr lang="en-US" dirty="0" smtClean="0"/>
              <a:t> Protection. As all machines must be protected to maintain University resources, Symantec must be installed across the campus.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1.1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Utilizing </a:t>
            </a:r>
            <a:r>
              <a:rPr lang="en-US" dirty="0" err="1" smtClean="0"/>
              <a:t>Kaseya</a:t>
            </a:r>
            <a:r>
              <a:rPr lang="en-US" dirty="0" smtClean="0"/>
              <a:t>, an agent procedure will be used to run the McAfee uninstall command an all University machines.</a:t>
            </a:r>
          </a:p>
          <a:p>
            <a:r>
              <a:rPr lang="en-US" dirty="0" smtClean="0"/>
              <a:t>An agent procedure will also be used to install Symantec </a:t>
            </a:r>
            <a:r>
              <a:rPr lang="en-US" dirty="0" err="1" smtClean="0"/>
              <a:t>EndPoint</a:t>
            </a:r>
            <a:r>
              <a:rPr lang="en-US" dirty="0" smtClean="0"/>
              <a:t> Protection on all University machines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2.1</a:t>
            </a:r>
            <a:endParaRPr lang="en-US" dirty="0"/>
          </a:p>
        </p:txBody>
      </p:sp>
      <p:pic>
        <p:nvPicPr>
          <p:cNvPr id="4" name="Content Placeholder 3" descr="Fig 13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981199"/>
            <a:ext cx="7802880" cy="3834384"/>
          </a:xfr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McAfee – Standard removal Agent procedure</a:t>
            </a:r>
          </a:p>
          <a:p>
            <a:pPr lvl="1"/>
            <a:r>
              <a:rPr lang="en-US" dirty="0" smtClean="0"/>
              <a:t>Customized Agent procedure to run specific uninstall file for the McAfee version licensed to the University.</a:t>
            </a:r>
          </a:p>
          <a:p>
            <a:pPr lvl="2"/>
            <a:r>
              <a:rPr lang="en-US" dirty="0" smtClean="0"/>
              <a:t>The procedure will scan the machine for the McAfee uninstall file and run it. </a:t>
            </a:r>
          </a:p>
          <a:p>
            <a:r>
              <a:rPr lang="en-US" dirty="0" smtClean="0"/>
              <a:t>Symantec </a:t>
            </a:r>
            <a:r>
              <a:rPr lang="en-US" dirty="0" smtClean="0"/>
              <a:t>– Install</a:t>
            </a:r>
          </a:p>
          <a:p>
            <a:pPr lvl="1"/>
            <a:r>
              <a:rPr lang="en-US" dirty="0" smtClean="0"/>
              <a:t>Use Application deploy (agent procedure to deploy application installation file) ; run the install file.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3.1</a:t>
            </a:r>
            <a:endParaRPr lang="en-US" dirty="0"/>
          </a:p>
        </p:txBody>
      </p:sp>
      <p:pic>
        <p:nvPicPr>
          <p:cNvPr id="4" name="Content Placeholder 3" descr="Fig 13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828800"/>
            <a:ext cx="7802880" cy="3834384"/>
          </a:xfr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A separate agent procedure and uninstall/install file will be necessary for Macintosh users.</a:t>
            </a:r>
          </a:p>
          <a:p>
            <a:r>
              <a:rPr lang="en-US" b="1" dirty="0" smtClean="0"/>
              <a:t>The agent procedure will need to be updated with new uninstall/install file of software if one becomes available due to upgrades/ updates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286</Words>
  <Application>Microsoft Office PowerPoint</Application>
  <PresentationFormat>On-screen Show (4:3)</PresentationFormat>
  <Paragraphs>45</Paragraphs>
  <Slides>12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Revolution</vt:lpstr>
      <vt:lpstr>Antivirus Decommission and Deployment using Kaseya</vt:lpstr>
      <vt:lpstr>Agenda</vt:lpstr>
      <vt:lpstr>Problem and Motivation:</vt:lpstr>
      <vt:lpstr>Fig 1.1 </vt:lpstr>
      <vt:lpstr>Solution</vt:lpstr>
      <vt:lpstr>Fig 2.1</vt:lpstr>
      <vt:lpstr>Behind the Scene</vt:lpstr>
      <vt:lpstr>Fig 3.1</vt:lpstr>
      <vt:lpstr>Customizing the Solution</vt:lpstr>
      <vt:lpstr>Fig 4.1</vt:lpstr>
      <vt:lpstr>Disclaimer</vt:lpstr>
      <vt:lpstr>Progress Report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Feature-Based Analysis &amp; Comparison of IT Automation Tools: Comparing Kaseya to Log Me In  Developed By: Christine Marie Rodriguez Richard Calvo  Advisor: Dr. S. Masoud Sadjadi School of Computing and Information Sciences Florida International University</dc:title>
  <dc:creator>Christie Marie</dc:creator>
  <cp:lastModifiedBy>FIU-SCS</cp:lastModifiedBy>
  <cp:revision>100</cp:revision>
  <dcterms:created xsi:type="dcterms:W3CDTF">2011-11-14T16:07:18Z</dcterms:created>
  <dcterms:modified xsi:type="dcterms:W3CDTF">2011-11-21T23:39:15Z</dcterms:modified>
</cp:coreProperties>
</file>